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43192700"/>
  <p:notesSz cx="6858000" cy="9144000"/>
  <p:embeddedFontLst>
    <p:embeddedFont>
      <p:font typeface="Josefin Sans" pitchFamily="2" charset="0"/>
      <p:regular r:id="rId3"/>
      <p:bold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2304"/>
    <a:srgbClr val="7B441A"/>
    <a:srgbClr val="2E1004"/>
    <a:srgbClr val="FF8400"/>
    <a:srgbClr val="AA874B"/>
    <a:srgbClr val="846C3C"/>
    <a:srgbClr val="FFC700"/>
    <a:srgbClr val="FFAE00"/>
    <a:srgbClr val="FC6400"/>
    <a:srgbClr val="7755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7" d="100"/>
          <a:sy n="17" d="100"/>
        </p:scale>
        <p:origin x="47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516969D3-881E-9B6F-E361-A7BD9A09ECAA}"/>
              </a:ext>
            </a:extLst>
          </p:cNvPr>
          <p:cNvSpPr/>
          <p:nvPr userDrawn="1"/>
        </p:nvSpPr>
        <p:spPr>
          <a:xfrm>
            <a:off x="3240000" y="5391239"/>
            <a:ext cx="36547683" cy="35278256"/>
          </a:xfrm>
          <a:custGeom>
            <a:avLst/>
            <a:gdLst/>
            <a:ahLst/>
            <a:cxnLst/>
            <a:rect l="l" t="t" r="r" b="b"/>
            <a:pathLst>
              <a:path w="36547683" h="35278256">
                <a:moveTo>
                  <a:pt x="0" y="0"/>
                </a:moveTo>
                <a:lnTo>
                  <a:pt x="36547683" y="0"/>
                </a:lnTo>
                <a:lnTo>
                  <a:pt x="36547683" y="35278256"/>
                </a:lnTo>
                <a:lnTo>
                  <a:pt x="0" y="35278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80373687-BE96-FA91-BA15-8226B2E30D0F}"/>
              </a:ext>
            </a:extLst>
          </p:cNvPr>
          <p:cNvSpPr/>
          <p:nvPr userDrawn="1"/>
        </p:nvSpPr>
        <p:spPr>
          <a:xfrm>
            <a:off x="0" y="31750"/>
            <a:ext cx="32400000" cy="5029191"/>
          </a:xfrm>
          <a:custGeom>
            <a:avLst/>
            <a:gdLst/>
            <a:ahLst/>
            <a:cxnLst/>
            <a:rect l="l" t="t" r="r" b="b"/>
            <a:pathLst>
              <a:path w="32400000" h="7269750">
                <a:moveTo>
                  <a:pt x="0" y="0"/>
                </a:moveTo>
                <a:lnTo>
                  <a:pt x="32400000" y="0"/>
                </a:lnTo>
                <a:lnTo>
                  <a:pt x="32400000" y="7269750"/>
                </a:lnTo>
                <a:lnTo>
                  <a:pt x="0" y="7269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2608" b="-2194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D036D498-B7F2-12FE-BBE5-0DE6AE6901B4}"/>
              </a:ext>
            </a:extLst>
          </p:cNvPr>
          <p:cNvSpPr/>
          <p:nvPr userDrawn="1"/>
        </p:nvSpPr>
        <p:spPr>
          <a:xfrm>
            <a:off x="72000" y="39960000"/>
            <a:ext cx="31504016" cy="2677841"/>
          </a:xfrm>
          <a:custGeom>
            <a:avLst/>
            <a:gdLst/>
            <a:ahLst/>
            <a:cxnLst/>
            <a:rect l="l" t="t" r="r" b="b"/>
            <a:pathLst>
              <a:path w="31504016" h="2677841">
                <a:moveTo>
                  <a:pt x="0" y="0"/>
                </a:moveTo>
                <a:lnTo>
                  <a:pt x="31504016" y="0"/>
                </a:lnTo>
                <a:lnTo>
                  <a:pt x="31504016" y="2677841"/>
                </a:lnTo>
                <a:lnTo>
                  <a:pt x="0" y="26778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3">
            <a:extLst>
              <a:ext uri="{FF2B5EF4-FFF2-40B4-BE49-F238E27FC236}">
                <a16:creationId xmlns:a16="http://schemas.microsoft.com/office/drawing/2014/main" id="{2D020234-AC59-56EF-41DC-6B754A1ABCFF}"/>
              </a:ext>
            </a:extLst>
          </p:cNvPr>
          <p:cNvSpPr txBox="1">
            <a:spLocks/>
          </p:cNvSpPr>
          <p:nvPr/>
        </p:nvSpPr>
        <p:spPr>
          <a:xfrm>
            <a:off x="1804050" y="5668434"/>
            <a:ext cx="28800425" cy="5399088"/>
          </a:xfrm>
          <a:prstGeom prst="rect">
            <a:avLst/>
          </a:prstGeom>
        </p:spPr>
        <p:txBody>
          <a:bodyPr lIns="360000" tIns="360000" rIns="360000" bIns="360000" anchor="ctr">
            <a:normAutofit lnSpcReduction="10000"/>
          </a:bodyPr>
          <a:lstStyle>
            <a:lvl1pPr algn="l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59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lnSpc>
                <a:spcPct val="100000"/>
              </a:lnSpc>
              <a:spcAft>
                <a:spcPts val="1600"/>
              </a:spcAft>
              <a:defRPr/>
            </a:pPr>
            <a:r>
              <a:rPr lang="pt-BR" sz="6000" b="1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" pitchFamily="2" charset="77"/>
                <a:cs typeface="Arial" panose="020B0604020202020204" pitchFamily="34" charset="0"/>
              </a:rPr>
              <a:t>Título DO </a:t>
            </a:r>
            <a:r>
              <a:rPr lang="pt-BR" sz="6000" b="1" cap="all" dirty="0" err="1">
                <a:solidFill>
                  <a:schemeClr val="tx1">
                    <a:lumMod val="95000"/>
                    <a:lumOff val="5000"/>
                  </a:schemeClr>
                </a:solidFill>
                <a:latin typeface="Josefin Sans" pitchFamily="2" charset="77"/>
                <a:cs typeface="Arial" panose="020B0604020202020204" pitchFamily="34" charset="0"/>
              </a:rPr>
              <a:t>TRAbaLHO</a:t>
            </a:r>
            <a:r>
              <a:rPr lang="pt-BR" sz="6000" b="1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" pitchFamily="2" charset="77"/>
                <a:cs typeface="Arial" panose="020B0604020202020204" pitchFamily="34" charset="0"/>
              </a:rPr>
              <a:t>, que deve ser claro e conciso, refletindo seu conteúdo, e deve ser Idêntico ao do ARTIGO Aceito</a:t>
            </a:r>
          </a:p>
          <a:p>
            <a:pPr algn="ctr" fontAlgn="auto">
              <a:lnSpc>
                <a:spcPct val="125000"/>
              </a:lnSpc>
              <a:spcAft>
                <a:spcPts val="0"/>
              </a:spcAft>
              <a:defRPr/>
            </a:pP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" pitchFamily="2" charset="77"/>
                <a:cs typeface="Arial" panose="020B0604020202020204" pitchFamily="34" charset="0"/>
              </a:rPr>
              <a:t>Silva, José P.¹(IC); Ferreira, </a:t>
            </a:r>
            <a:r>
              <a:rPr lang="pt-BR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Josefin Sans" pitchFamily="2" charset="77"/>
                <a:cs typeface="Arial" panose="020B0604020202020204" pitchFamily="34" charset="0"/>
              </a:rPr>
              <a:t>Antonio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" pitchFamily="2" charset="77"/>
                <a:cs typeface="Arial" panose="020B0604020202020204" pitchFamily="34" charset="0"/>
              </a:rPr>
              <a:t> J. R.¹(O); Santos, João T.²(PG)</a:t>
            </a:r>
          </a:p>
          <a:p>
            <a:pPr algn="ctr" fontAlgn="auto">
              <a:lnSpc>
                <a:spcPct val="125000"/>
              </a:lnSpc>
              <a:spcAft>
                <a:spcPts val="0"/>
              </a:spcAft>
              <a:defRPr/>
            </a:pPr>
            <a:r>
              <a:rPr lang="pt-BR" sz="3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Josefin Sans" pitchFamily="2" charset="77"/>
                <a:cs typeface="Arial" panose="020B0604020202020204" pitchFamily="34" charset="0"/>
              </a:rPr>
              <a:t>¹Departamento de Química, Universidade Federal de Santa Maria; ²Departamento de Física, Universidade Federal de Santa Maria</a:t>
            </a:r>
          </a:p>
          <a:p>
            <a:pPr algn="ctr" fontAlgn="auto">
              <a:lnSpc>
                <a:spcPct val="125000"/>
              </a:lnSpc>
              <a:spcAft>
                <a:spcPts val="0"/>
              </a:spcAft>
              <a:defRPr/>
            </a:pPr>
            <a:r>
              <a:rPr lang="pt-BR" sz="3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Josefin Sans" pitchFamily="2" charset="77"/>
                <a:cs typeface="Arial" panose="020B0604020202020204" pitchFamily="34" charset="0"/>
              </a:rPr>
              <a:t>email</a:t>
            </a:r>
            <a:endParaRPr lang="pt-BR" sz="3200" i="1" dirty="0">
              <a:solidFill>
                <a:schemeClr val="tx1">
                  <a:lumMod val="95000"/>
                  <a:lumOff val="5000"/>
                </a:schemeClr>
              </a:solidFill>
              <a:latin typeface="Josefin Sans" pitchFamily="2" charset="77"/>
              <a:cs typeface="Arial" panose="020B0604020202020204" pitchFamily="34" charset="0"/>
            </a:endParaRPr>
          </a:p>
        </p:txBody>
      </p:sp>
      <p:cxnSp>
        <p:nvCxnSpPr>
          <p:cNvPr id="6" name="Straight Connector 29">
            <a:extLst>
              <a:ext uri="{FF2B5EF4-FFF2-40B4-BE49-F238E27FC236}">
                <a16:creationId xmlns:a16="http://schemas.microsoft.com/office/drawing/2014/main" id="{B3063250-74E7-21A7-23BC-953CE6849CAA}"/>
              </a:ext>
            </a:extLst>
          </p:cNvPr>
          <p:cNvCxnSpPr/>
          <p:nvPr/>
        </p:nvCxnSpPr>
        <p:spPr>
          <a:xfrm>
            <a:off x="1797700" y="11371470"/>
            <a:ext cx="28800425" cy="0"/>
          </a:xfrm>
          <a:prstGeom prst="line">
            <a:avLst/>
          </a:prstGeom>
          <a:ln w="76200">
            <a:solidFill>
              <a:srgbClr val="353C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3EEE61AB-28F8-24AB-E1C0-323A89E5AEA7}"/>
              </a:ext>
            </a:extLst>
          </p:cNvPr>
          <p:cNvSpPr txBox="1">
            <a:spLocks/>
          </p:cNvSpPr>
          <p:nvPr/>
        </p:nvSpPr>
        <p:spPr>
          <a:xfrm>
            <a:off x="17100002" y="12715628"/>
            <a:ext cx="13500000" cy="216711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Arial" pitchFamily="34" charset="0"/>
              <a:buNone/>
              <a:defRPr/>
            </a:pPr>
            <a:endParaRPr lang="pt-BR" dirty="0">
              <a:latin typeface="Josefin Sans" pitchFamily="2" charset="77"/>
            </a:endParaRPr>
          </a:p>
          <a:p>
            <a:pPr indent="0">
              <a:buFont typeface="Arial" pitchFamily="34" charset="0"/>
              <a:buNone/>
              <a:defRPr/>
            </a:pPr>
            <a:r>
              <a:rPr lang="pt-BR" dirty="0">
                <a:latin typeface="Josefin Sans" pitchFamily="2" charset="77"/>
              </a:rPr>
              <a:t>Parágrafo Exemplo</a:t>
            </a: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D317F14F-6266-D278-DFD9-70C720ED4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4085" y="25048123"/>
            <a:ext cx="10978293" cy="633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ço Reservado para Conteúdo 1">
            <a:extLst>
              <a:ext uri="{FF2B5EF4-FFF2-40B4-BE49-F238E27FC236}">
                <a16:creationId xmlns:a16="http://schemas.microsoft.com/office/drawing/2014/main" id="{58A8CDC1-1178-CF10-950E-8E9966EFB3F6}"/>
              </a:ext>
            </a:extLst>
          </p:cNvPr>
          <p:cNvSpPr txBox="1">
            <a:spLocks/>
          </p:cNvSpPr>
          <p:nvPr/>
        </p:nvSpPr>
        <p:spPr>
          <a:xfrm>
            <a:off x="1797700" y="13015567"/>
            <a:ext cx="13500000" cy="904383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dirty="0">
                <a:latin typeface="Josefin Sans" pitchFamily="2" charset="77"/>
              </a:rPr>
              <a:t>De acordo com as recomendações das Normas de Banners, recomenda-se que se utilize o </a:t>
            </a:r>
            <a:r>
              <a:rPr lang="pt-BR" b="1" dirty="0">
                <a:latin typeface="Josefin Sans" pitchFamily="2" charset="77"/>
              </a:rPr>
              <a:t>mínimo de texto</a:t>
            </a:r>
            <a:r>
              <a:rPr lang="pt-BR" dirty="0">
                <a:latin typeface="Josefin Sans" pitchFamily="2" charset="77"/>
              </a:rPr>
              <a:t> e o </a:t>
            </a:r>
            <a:r>
              <a:rPr lang="pt-BR" b="1" dirty="0">
                <a:latin typeface="Josefin Sans" pitchFamily="2" charset="77"/>
              </a:rPr>
              <a:t>máximo de figuras, fotos, tabelas e recursos gráficos possíveis.</a:t>
            </a:r>
          </a:p>
          <a:p>
            <a:pPr>
              <a:defRPr/>
            </a:pPr>
            <a:r>
              <a:rPr lang="pt-BR" dirty="0">
                <a:latin typeface="Josefin Sans" pitchFamily="2" charset="77"/>
              </a:rPr>
              <a:t>Insira quantas imagens e recursos gráficos forem desejados, e ajuste os tamanhos e posições livremente para que as informações fiquem ordenadas e proporcionem boa compreensão. Os espaços, posições e tamanhos deverão ser ajustados ao conteúdo do seu banner.</a:t>
            </a:r>
          </a:p>
          <a:p>
            <a:pPr>
              <a:defRPr/>
            </a:pPr>
            <a:r>
              <a:rPr lang="pt-BR" dirty="0">
                <a:latin typeface="Josefin Sans" pitchFamily="2" charset="77"/>
              </a:rPr>
              <a:t>Organize as informações de modo que as ideias centrais do trabalho sejam facilmente compreendidas.</a:t>
            </a: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ECADA920-5190-D7DB-708A-77AA3006D8A7}"/>
              </a:ext>
            </a:extLst>
          </p:cNvPr>
          <p:cNvSpPr txBox="1"/>
          <p:nvPr/>
        </p:nvSpPr>
        <p:spPr>
          <a:xfrm>
            <a:off x="1798964" y="12044286"/>
            <a:ext cx="13499775" cy="658642"/>
          </a:xfrm>
          <a:prstGeom prst="rect">
            <a:avLst/>
          </a:prstGeom>
          <a:gradFill flip="none" rotWithShape="1">
            <a:gsLst>
              <a:gs pos="0">
                <a:srgbClr val="FF8400"/>
              </a:gs>
              <a:gs pos="34000">
                <a:srgbClr val="7B441A"/>
              </a:gs>
              <a:gs pos="73000">
                <a:srgbClr val="442304"/>
              </a:gs>
              <a:gs pos="100000">
                <a:srgbClr val="442304"/>
              </a:gs>
            </a:gsLst>
            <a:lin ang="10800000" scaled="0"/>
            <a:tileRect/>
          </a:gradFill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defTabSz="3239902" fontAlgn="auto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None/>
              <a:tabLst/>
              <a:defRPr sz="3200" b="1">
                <a:solidFill>
                  <a:schemeClr val="bg1"/>
                </a:solidFill>
                <a:latin typeface="Josefin Sans" pitchFamily="2" charset="77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INTRODUÇÃO</a:t>
            </a:r>
          </a:p>
        </p:txBody>
      </p:sp>
      <p:sp>
        <p:nvSpPr>
          <p:cNvPr id="12" name="TextBox 38">
            <a:extLst>
              <a:ext uri="{FF2B5EF4-FFF2-40B4-BE49-F238E27FC236}">
                <a16:creationId xmlns:a16="http://schemas.microsoft.com/office/drawing/2014/main" id="{9230AE5B-D583-705B-241C-077167ABEAEE}"/>
              </a:ext>
            </a:extLst>
          </p:cNvPr>
          <p:cNvSpPr txBox="1"/>
          <p:nvPr/>
        </p:nvSpPr>
        <p:spPr>
          <a:xfrm>
            <a:off x="1798964" y="22411454"/>
            <a:ext cx="13499775" cy="658642"/>
          </a:xfrm>
          <a:prstGeom prst="rect">
            <a:avLst/>
          </a:prstGeom>
          <a:gradFill flip="none" rotWithShape="1">
            <a:gsLst>
              <a:gs pos="0">
                <a:srgbClr val="FF8400"/>
              </a:gs>
              <a:gs pos="34000">
                <a:srgbClr val="7B441A"/>
              </a:gs>
              <a:gs pos="73000">
                <a:srgbClr val="442304"/>
              </a:gs>
              <a:gs pos="100000">
                <a:srgbClr val="442304"/>
              </a:gs>
            </a:gsLst>
            <a:lin ang="10800000" scaled="0"/>
            <a:tileRect/>
          </a:gradFill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defTabSz="3239902" fontAlgn="auto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None/>
              <a:tabLst/>
              <a:defRPr sz="3200" b="1">
                <a:solidFill>
                  <a:schemeClr val="bg1"/>
                </a:solidFill>
                <a:latin typeface="Josefin Sans" pitchFamily="2" charset="77"/>
                <a:cs typeface="Arial" panose="020B0604020202020204" pitchFamily="34" charset="0"/>
              </a:defRPr>
            </a:lvl1pPr>
          </a:lstStyle>
          <a:p>
            <a:r>
              <a:rPr lang="pt-BR" dirty="0"/>
              <a:t>SEÇÃO 1</a:t>
            </a:r>
          </a:p>
        </p:txBody>
      </p:sp>
      <p:sp>
        <p:nvSpPr>
          <p:cNvPr id="13" name="TextBox 38">
            <a:extLst>
              <a:ext uri="{FF2B5EF4-FFF2-40B4-BE49-F238E27FC236}">
                <a16:creationId xmlns:a16="http://schemas.microsoft.com/office/drawing/2014/main" id="{6F4E9612-C0CC-B8B0-59B2-C902F8B1A267}"/>
              </a:ext>
            </a:extLst>
          </p:cNvPr>
          <p:cNvSpPr txBox="1"/>
          <p:nvPr/>
        </p:nvSpPr>
        <p:spPr>
          <a:xfrm>
            <a:off x="17100112" y="12095829"/>
            <a:ext cx="13499775" cy="658642"/>
          </a:xfrm>
          <a:prstGeom prst="rect">
            <a:avLst/>
          </a:prstGeom>
          <a:gradFill flip="none" rotWithShape="1">
            <a:gsLst>
              <a:gs pos="0">
                <a:srgbClr val="FF8400"/>
              </a:gs>
              <a:gs pos="34000">
                <a:srgbClr val="7B441A"/>
              </a:gs>
              <a:gs pos="73000">
                <a:srgbClr val="442304"/>
              </a:gs>
              <a:gs pos="100000">
                <a:srgbClr val="442304"/>
              </a:gs>
            </a:gsLst>
            <a:lin ang="10800000" scaled="0"/>
            <a:tileRect/>
          </a:gradFill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defTabSz="3239902" fontAlgn="auto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None/>
              <a:tabLst/>
              <a:defRPr sz="3200" b="1">
                <a:solidFill>
                  <a:schemeClr val="bg1"/>
                </a:solidFill>
                <a:latin typeface="Josefin Sans" pitchFamily="2" charset="77"/>
                <a:cs typeface="Arial" panose="020B0604020202020204" pitchFamily="34" charset="0"/>
              </a:defRPr>
            </a:lvl1pPr>
          </a:lstStyle>
          <a:p>
            <a:r>
              <a:rPr lang="pt-BR" dirty="0"/>
              <a:t>SEÇÃO 2</a:t>
            </a:r>
          </a:p>
        </p:txBody>
      </p:sp>
      <p:sp>
        <p:nvSpPr>
          <p:cNvPr id="14" name="Espaço Reservado para Conteúdo 1">
            <a:extLst>
              <a:ext uri="{FF2B5EF4-FFF2-40B4-BE49-F238E27FC236}">
                <a16:creationId xmlns:a16="http://schemas.microsoft.com/office/drawing/2014/main" id="{5178343A-67C6-04AD-272D-81B451FCCEEF}"/>
              </a:ext>
            </a:extLst>
          </p:cNvPr>
          <p:cNvSpPr txBox="1">
            <a:spLocks/>
          </p:cNvSpPr>
          <p:nvPr/>
        </p:nvSpPr>
        <p:spPr>
          <a:xfrm>
            <a:off x="5169074" y="23788036"/>
            <a:ext cx="13500000" cy="9043835"/>
          </a:xfrm>
          <a:prstGeom prst="rect">
            <a:avLst/>
          </a:prstGeom>
        </p:spPr>
        <p:txBody>
          <a:bodyPr vert="horz" lIns="0" tIns="0" rIns="0" bIns="0" numCol="1" rtlCol="0">
            <a:normAutofit/>
          </a:bodyPr>
          <a:lstStyle>
            <a:lvl1pPr marL="0" indent="360000" algn="l" defTabSz="3239902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429927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049878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669829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7289780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909731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29682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49633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769584" indent="-809976" algn="l" defTabSz="3239902" rtl="0" eaLnBrk="1" latinLnBrk="0" hangingPunct="1">
              <a:lnSpc>
                <a:spcPct val="90000"/>
              </a:lnSpc>
              <a:spcBef>
                <a:spcPts val="1772"/>
              </a:spcBef>
              <a:buFont typeface="Arial" panose="020B0604020202020204" pitchFamily="34" charset="0"/>
              <a:buChar char="•"/>
              <a:defRPr sz="637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fontAlgn="auto">
              <a:buFont typeface="Arial" panose="020B0604020202020204" pitchFamily="34" charset="0"/>
              <a:buNone/>
              <a:defRPr/>
            </a:pPr>
            <a:r>
              <a:rPr lang="pt-BR" dirty="0">
                <a:latin typeface="Josefin Sans" pitchFamily="2" charset="77"/>
              </a:rPr>
              <a:t>Figura 1 – Logotipo da IEEE</a:t>
            </a:r>
          </a:p>
        </p:txBody>
      </p:sp>
      <p:sp>
        <p:nvSpPr>
          <p:cNvPr id="16" name="TextBox 38">
            <a:extLst>
              <a:ext uri="{FF2B5EF4-FFF2-40B4-BE49-F238E27FC236}">
                <a16:creationId xmlns:a16="http://schemas.microsoft.com/office/drawing/2014/main" id="{774C9E0E-55AE-4C3B-BF80-025A61B15576}"/>
              </a:ext>
            </a:extLst>
          </p:cNvPr>
          <p:cNvSpPr txBox="1"/>
          <p:nvPr/>
        </p:nvSpPr>
        <p:spPr>
          <a:xfrm>
            <a:off x="17100111" y="22411454"/>
            <a:ext cx="13499775" cy="658642"/>
          </a:xfrm>
          <a:prstGeom prst="rect">
            <a:avLst/>
          </a:prstGeom>
          <a:gradFill flip="none" rotWithShape="1">
            <a:gsLst>
              <a:gs pos="0">
                <a:srgbClr val="FF8400"/>
              </a:gs>
              <a:gs pos="34000">
                <a:srgbClr val="7B441A"/>
              </a:gs>
              <a:gs pos="73000">
                <a:srgbClr val="442304"/>
              </a:gs>
              <a:gs pos="100000">
                <a:srgbClr val="442304"/>
              </a:gs>
            </a:gsLst>
            <a:lin ang="10800000" scaled="0"/>
            <a:tileRect/>
          </a:gradFill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defTabSz="3239902" fontAlgn="auto">
              <a:lnSpc>
                <a:spcPct val="12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None/>
              <a:tabLst/>
              <a:defRPr sz="3200" b="1">
                <a:solidFill>
                  <a:schemeClr val="bg1"/>
                </a:solidFill>
                <a:latin typeface="Josefin Sans" pitchFamily="2" charset="77"/>
                <a:cs typeface="Arial" panose="020B0604020202020204" pitchFamily="34" charset="0"/>
              </a:defRPr>
            </a:lvl1pPr>
          </a:lstStyle>
          <a:p>
            <a:r>
              <a:rPr lang="pt-BR" dirty="0"/>
              <a:t>CONCLUSÃO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175</Words>
  <Application>Microsoft Office PowerPoint</Application>
  <PresentationFormat>Personalizar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Calibri</vt:lpstr>
      <vt:lpstr>Josefin Sans</vt:lpstr>
      <vt:lpstr>Arial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CARTAZ PADRÃO SEPOC 2026 - 120X90CM.pdf</dc:title>
  <dc:creator>Leonardo Fontoura</dc:creator>
  <cp:lastModifiedBy>Leonardo Fontoura</cp:lastModifiedBy>
  <cp:revision>2</cp:revision>
  <dcterms:created xsi:type="dcterms:W3CDTF">2006-08-16T00:00:00Z</dcterms:created>
  <dcterms:modified xsi:type="dcterms:W3CDTF">2026-10-05T13:03:54Z</dcterms:modified>
  <dc:identifier>DAHXJCABIEg</dc:identifier>
</cp:coreProperties>
</file>