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259" r:id="rId2"/>
    <p:sldId id="260" r:id="rId3"/>
    <p:sldId id="261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582C"/>
    <a:srgbClr val="FF6400"/>
    <a:srgbClr val="090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F3152A-3BE5-4444-A1BB-DCBADC7466B2}" v="3" dt="2026-10-05T12:46:27.7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8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ardo Fontoura" userId="1fb4b5ac34eaed4f" providerId="LiveId" clId="{3D4E74EE-E07C-4374-A313-E47235C07DF1}"/>
    <pc:docChg chg="custSel addSld delSld modSld sldOrd modMainMaster">
      <pc:chgData name="Leonardo Fontoura" userId="1fb4b5ac34eaed4f" providerId="LiveId" clId="{3D4E74EE-E07C-4374-A313-E47235C07DF1}" dt="2026-10-05T13:07:36.003" v="221" actId="208"/>
      <pc:docMkLst>
        <pc:docMk/>
      </pc:docMkLst>
      <pc:sldMasterChg chg="addSp delSp modSp mod modSldLayout">
        <pc:chgData name="Leonardo Fontoura" userId="1fb4b5ac34eaed4f" providerId="LiveId" clId="{3D4E74EE-E07C-4374-A313-E47235C07DF1}" dt="2026-10-05T13:07:36.003" v="221" actId="208"/>
        <pc:sldMasterMkLst>
          <pc:docMk/>
          <pc:sldMasterMk cId="2431920598" sldId="2147483648"/>
        </pc:sldMasterMkLst>
        <pc:spChg chg="mod">
          <ac:chgData name="Leonardo Fontoura" userId="1fb4b5ac34eaed4f" providerId="LiveId" clId="{3D4E74EE-E07C-4374-A313-E47235C07DF1}" dt="2026-10-05T12:45:52.153" v="187" actId="14100"/>
          <ac:spMkLst>
            <pc:docMk/>
            <pc:sldMasterMk cId="2431920598" sldId="2147483648"/>
            <ac:spMk id="3" creationId="{96350D21-300C-80B6-D235-B61AF253C8F8}"/>
          </ac:spMkLst>
        </pc:spChg>
        <pc:spChg chg="mod">
          <ac:chgData name="Leonardo Fontoura" userId="1fb4b5ac34eaed4f" providerId="LiveId" clId="{3D4E74EE-E07C-4374-A313-E47235C07DF1}" dt="2026-10-05T12:45:49.504" v="186" actId="1076"/>
          <ac:spMkLst>
            <pc:docMk/>
            <pc:sldMasterMk cId="2431920598" sldId="2147483648"/>
            <ac:spMk id="6" creationId="{5BE80ACB-24A9-0FE9-1EF4-99F7485762FB}"/>
          </ac:spMkLst>
        </pc:spChg>
        <pc:picChg chg="add del mod">
          <ac:chgData name="Leonardo Fontoura" userId="1fb4b5ac34eaed4f" providerId="LiveId" clId="{3D4E74EE-E07C-4374-A313-E47235C07DF1}" dt="2026-10-05T12:36:59.819" v="57" actId="478"/>
          <ac:picMkLst>
            <pc:docMk/>
            <pc:sldMasterMk cId="2431920598" sldId="2147483648"/>
            <ac:picMk id="4" creationId="{7A5C3E81-26C4-8A26-5C97-A7C4024B0A8F}"/>
          </ac:picMkLst>
        </pc:picChg>
        <pc:picChg chg="add del mod modCrop">
          <ac:chgData name="Leonardo Fontoura" userId="1fb4b5ac34eaed4f" providerId="LiveId" clId="{3D4E74EE-E07C-4374-A313-E47235C07DF1}" dt="2026-10-05T12:42:01.821" v="78" actId="478"/>
          <ac:picMkLst>
            <pc:docMk/>
            <pc:sldMasterMk cId="2431920598" sldId="2147483648"/>
            <ac:picMk id="7" creationId="{742BE6C0-6312-85C2-651E-C9B6E2C6715C}"/>
          </ac:picMkLst>
        </pc:picChg>
        <pc:picChg chg="add del mod">
          <ac:chgData name="Leonardo Fontoura" userId="1fb4b5ac34eaed4f" providerId="LiveId" clId="{3D4E74EE-E07C-4374-A313-E47235C07DF1}" dt="2026-10-05T12:35:25.395" v="54" actId="478"/>
          <ac:picMkLst>
            <pc:docMk/>
            <pc:sldMasterMk cId="2431920598" sldId="2147483648"/>
            <ac:picMk id="10" creationId="{8C562BAA-8FCE-3B2D-5E4F-069C6694DED3}"/>
          </ac:picMkLst>
        </pc:picChg>
        <pc:picChg chg="add mod">
          <ac:chgData name="Leonardo Fontoura" userId="1fb4b5ac34eaed4f" providerId="LiveId" clId="{3D4E74EE-E07C-4374-A313-E47235C07DF1}" dt="2026-10-05T12:46:53.595" v="216" actId="1037"/>
          <ac:picMkLst>
            <pc:docMk/>
            <pc:sldMasterMk cId="2431920598" sldId="2147483648"/>
            <ac:picMk id="11" creationId="{BB8D6B62-889A-D1C0-AACD-38C90A9576AE}"/>
          </ac:picMkLst>
        </pc:picChg>
        <pc:picChg chg="add mod">
          <ac:chgData name="Leonardo Fontoura" userId="1fb4b5ac34eaed4f" providerId="LiveId" clId="{3D4E74EE-E07C-4374-A313-E47235C07DF1}" dt="2026-10-05T12:45:45.624" v="185" actId="1036"/>
          <ac:picMkLst>
            <pc:docMk/>
            <pc:sldMasterMk cId="2431920598" sldId="2147483648"/>
            <ac:picMk id="13" creationId="{F96FFD3B-E51B-C8A1-F096-086F65D5F7E8}"/>
          </ac:picMkLst>
        </pc:picChg>
        <pc:picChg chg="add mod">
          <ac:chgData name="Leonardo Fontoura" userId="1fb4b5ac34eaed4f" providerId="LiveId" clId="{3D4E74EE-E07C-4374-A313-E47235C07DF1}" dt="2026-10-05T12:45:45.624" v="185" actId="1036"/>
          <ac:picMkLst>
            <pc:docMk/>
            <pc:sldMasterMk cId="2431920598" sldId="2147483648"/>
            <ac:picMk id="15" creationId="{21A12673-19B6-28D0-D605-3B6EB1201679}"/>
          </ac:picMkLst>
        </pc:picChg>
        <pc:picChg chg="add mod">
          <ac:chgData name="Leonardo Fontoura" userId="1fb4b5ac34eaed4f" providerId="LiveId" clId="{3D4E74EE-E07C-4374-A313-E47235C07DF1}" dt="2026-10-05T12:45:45.624" v="185" actId="1036"/>
          <ac:picMkLst>
            <pc:docMk/>
            <pc:sldMasterMk cId="2431920598" sldId="2147483648"/>
            <ac:picMk id="17" creationId="{EE9EE0B6-BE13-660F-2433-7CF22D33F7E4}"/>
          </ac:picMkLst>
        </pc:picChg>
        <pc:picChg chg="add del mod">
          <ac:chgData name="Leonardo Fontoura" userId="1fb4b5ac34eaed4f" providerId="LiveId" clId="{3D4E74EE-E07C-4374-A313-E47235C07DF1}" dt="2026-10-05T12:44:58.329" v="177" actId="478"/>
          <ac:picMkLst>
            <pc:docMk/>
            <pc:sldMasterMk cId="2431920598" sldId="2147483648"/>
            <ac:picMk id="19" creationId="{00513C52-F4B8-5E5D-2C37-A81DB93B7B1D}"/>
          </ac:picMkLst>
        </pc:picChg>
        <pc:cxnChg chg="add mod">
          <ac:chgData name="Leonardo Fontoura" userId="1fb4b5ac34eaed4f" providerId="LiveId" clId="{3D4E74EE-E07C-4374-A313-E47235C07DF1}" dt="2026-10-05T13:07:36.003" v="221" actId="208"/>
          <ac:cxnSpMkLst>
            <pc:docMk/>
            <pc:sldMasterMk cId="2431920598" sldId="2147483648"/>
            <ac:cxnSpMk id="21" creationId="{F75C782A-1E6D-8D20-709D-7721FE39BD83}"/>
          </ac:cxnSpMkLst>
        </pc:cxnChg>
        <pc:cxnChg chg="add mod">
          <ac:chgData name="Leonardo Fontoura" userId="1fb4b5ac34eaed4f" providerId="LiveId" clId="{3D4E74EE-E07C-4374-A313-E47235C07DF1}" dt="2026-10-05T13:07:36.003" v="221" actId="208"/>
          <ac:cxnSpMkLst>
            <pc:docMk/>
            <pc:sldMasterMk cId="2431920598" sldId="2147483648"/>
            <ac:cxnSpMk id="23" creationId="{BBA3D54C-03FE-13D4-53F1-F199F8A9F477}"/>
          </ac:cxnSpMkLst>
        </pc:cxnChg>
        <pc:cxnChg chg="add mod">
          <ac:chgData name="Leonardo Fontoura" userId="1fb4b5ac34eaed4f" providerId="LiveId" clId="{3D4E74EE-E07C-4374-A313-E47235C07DF1}" dt="2026-10-05T13:07:36.003" v="221" actId="208"/>
          <ac:cxnSpMkLst>
            <pc:docMk/>
            <pc:sldMasterMk cId="2431920598" sldId="2147483648"/>
            <ac:cxnSpMk id="24" creationId="{66D3CF62-7959-884D-EFD7-72F25B0D42AA}"/>
          </ac:cxnSpMkLst>
        </pc:cxnChg>
        <pc:sldLayoutChg chg="addSp delSp modSp mod">
          <pc:chgData name="Leonardo Fontoura" userId="1fb4b5ac34eaed4f" providerId="LiveId" clId="{3D4E74EE-E07C-4374-A313-E47235C07DF1}" dt="2026-10-05T12:37:59.164" v="67"/>
          <pc:sldLayoutMkLst>
            <pc:docMk/>
            <pc:sldMasterMk cId="2431920598" sldId="2147483648"/>
            <pc:sldLayoutMk cId="2997085385" sldId="2147483649"/>
          </pc:sldLayoutMkLst>
          <pc:spChg chg="add del mod">
            <ac:chgData name="Leonardo Fontoura" userId="1fb4b5ac34eaed4f" providerId="LiveId" clId="{3D4E74EE-E07C-4374-A313-E47235C07DF1}" dt="2026-10-05T12:37:59.164" v="67"/>
            <ac:spMkLst>
              <pc:docMk/>
              <pc:sldMasterMk cId="2431920598" sldId="2147483648"/>
              <pc:sldLayoutMk cId="2997085385" sldId="2147483649"/>
              <ac:spMk id="4" creationId="{3825267B-CA1B-F116-9016-66D0C8F4E391}"/>
            </ac:spMkLst>
          </pc:spChg>
        </pc:sldLayoutChg>
        <pc:sldLayoutChg chg="delSp mod">
          <pc:chgData name="Leonardo Fontoura" userId="1fb4b5ac34eaed4f" providerId="LiveId" clId="{3D4E74EE-E07C-4374-A313-E47235C07DF1}" dt="2026-10-05T12:37:47.417" v="64" actId="478"/>
          <pc:sldLayoutMkLst>
            <pc:docMk/>
            <pc:sldMasterMk cId="2431920598" sldId="2147483648"/>
            <pc:sldLayoutMk cId="2489937248" sldId="2147483650"/>
          </pc:sldLayoutMkLst>
          <pc:spChg chg="del">
            <ac:chgData name="Leonardo Fontoura" userId="1fb4b5ac34eaed4f" providerId="LiveId" clId="{3D4E74EE-E07C-4374-A313-E47235C07DF1}" dt="2026-10-05T12:37:45.776" v="63" actId="478"/>
            <ac:spMkLst>
              <pc:docMk/>
              <pc:sldMasterMk cId="2431920598" sldId="2147483648"/>
              <pc:sldLayoutMk cId="2489937248" sldId="2147483650"/>
              <ac:spMk id="4" creationId="{6378E2E5-6BB5-4833-3E4E-1872435A7680}"/>
            </ac:spMkLst>
          </pc:spChg>
          <pc:spChg chg="del">
            <ac:chgData name="Leonardo Fontoura" userId="1fb4b5ac34eaed4f" providerId="LiveId" clId="{3D4E74EE-E07C-4374-A313-E47235C07DF1}" dt="2026-10-05T12:37:47.417" v="64" actId="478"/>
            <ac:spMkLst>
              <pc:docMk/>
              <pc:sldMasterMk cId="2431920598" sldId="2147483648"/>
              <pc:sldLayoutMk cId="2489937248" sldId="2147483650"/>
              <ac:spMk id="5" creationId="{1DF7ACC8-E855-5FB0-9E6A-6BEB18F4532C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F2662-EE90-4C44-94FE-DB593A0605F0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44FFF-871C-4B4F-B525-1467795971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1675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4487D4-278D-3D2B-1ADB-CF559F6E20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84075"/>
            <a:ext cx="9144000" cy="2018582"/>
          </a:xfrm>
        </p:spPr>
        <p:txBody>
          <a:bodyPr anchor="ctr" anchorCtr="0"/>
          <a:lstStyle>
            <a:lvl1pPr algn="ctr">
              <a:defRPr sz="4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729FC7-58E3-378C-57D2-439F47D2A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20242"/>
            <a:ext cx="9144000" cy="101791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997085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04ACA8-C631-82E3-32FE-A45DC1A24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9F10080-F64C-D394-6926-CFAA2277E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D4FCFD-4B46-B924-9C5C-964B0BBD4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A1044-F440-4D39-8CB6-BE0C57E362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9937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0DC7AE1-DDBE-7861-C40E-BC16C71FA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A1044-F440-4D39-8CB6-BE0C57E362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1776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03B4E10-C10A-FA22-CC55-2C1D9D902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18331"/>
            <a:ext cx="10515600" cy="5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350D21-300C-80B6-D235-B61AF253C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562045"/>
            <a:ext cx="10515600" cy="3448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E80ACB-24A9-0FE9-1EF4-99F7485762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0481" y="6244757"/>
            <a:ext cx="8295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996A1044-F440-4D39-8CB6-BE0C57E362D5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1021EF9-27CF-0E59-7C5B-4EDEE38280C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47" b="19558"/>
          <a:stretch/>
        </p:blipFill>
        <p:spPr>
          <a:xfrm>
            <a:off x="0" y="0"/>
            <a:ext cx="12192000" cy="165215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B8D6B62-889A-D1C0-AACD-38C90A9576A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42112" y="6254289"/>
            <a:ext cx="682829" cy="33003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96FFD3B-E51B-C8A1-F096-086F65D5F7E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608740" y="6261876"/>
            <a:ext cx="1640276" cy="31486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21A12673-19B6-28D0-D605-3B6EB120167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439516" y="6228730"/>
            <a:ext cx="2298700" cy="381152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E9EE0B6-BE13-660F-2433-7CF22D33F7E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131809" y="6246238"/>
            <a:ext cx="1546331" cy="346137"/>
          </a:xfrm>
          <a:prstGeom prst="rect">
            <a:avLst/>
          </a:prstGeom>
        </p:spPr>
      </p:pic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F75C782A-1E6D-8D20-709D-7721FE39BD83}"/>
              </a:ext>
            </a:extLst>
          </p:cNvPr>
          <p:cNvCxnSpPr>
            <a:cxnSpLocks/>
          </p:cNvCxnSpPr>
          <p:nvPr userDrawn="1"/>
        </p:nvCxnSpPr>
        <p:spPr>
          <a:xfrm>
            <a:off x="2219325" y="6225125"/>
            <a:ext cx="0" cy="371475"/>
          </a:xfrm>
          <a:prstGeom prst="line">
            <a:avLst/>
          </a:prstGeom>
          <a:ln>
            <a:solidFill>
              <a:srgbClr val="BD58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BBA3D54C-03FE-13D4-53F1-F199F8A9F477}"/>
              </a:ext>
            </a:extLst>
          </p:cNvPr>
          <p:cNvCxnSpPr>
            <a:cxnSpLocks/>
          </p:cNvCxnSpPr>
          <p:nvPr userDrawn="1"/>
        </p:nvCxnSpPr>
        <p:spPr>
          <a:xfrm>
            <a:off x="3371850" y="6225125"/>
            <a:ext cx="0" cy="371475"/>
          </a:xfrm>
          <a:prstGeom prst="line">
            <a:avLst/>
          </a:prstGeom>
          <a:ln>
            <a:solidFill>
              <a:srgbClr val="BD58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66D3CF62-7959-884D-EFD7-72F25B0D42AA}"/>
              </a:ext>
            </a:extLst>
          </p:cNvPr>
          <p:cNvCxnSpPr>
            <a:cxnSpLocks/>
          </p:cNvCxnSpPr>
          <p:nvPr userDrawn="1"/>
        </p:nvCxnSpPr>
        <p:spPr>
          <a:xfrm>
            <a:off x="7943850" y="6225125"/>
            <a:ext cx="0" cy="371475"/>
          </a:xfrm>
          <a:prstGeom prst="line">
            <a:avLst/>
          </a:prstGeom>
          <a:ln>
            <a:solidFill>
              <a:srgbClr val="BD58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920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5D5489-0453-05D2-0423-C8246C08E9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9E70F6-7986-B9B3-C2B9-D58A957D0D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5458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2CF71B-E24F-2E8E-0431-DDEC9471C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A7B620-AA9E-09B4-E4EB-08DEDD3B7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2A90C41-ECD0-FBAB-F968-27DADBE59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A1044-F440-4D39-8CB6-BE0C57E362D5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1223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B068BFC-0FC2-E55D-3FC0-74C6567F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A1044-F440-4D39-8CB6-BE0C57E362D5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09449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Laranj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Dell</dc:creator>
  <cp:lastModifiedBy>Leonardo Fontoura</cp:lastModifiedBy>
  <cp:revision>4</cp:revision>
  <dcterms:created xsi:type="dcterms:W3CDTF">2025-10-11T14:14:38Z</dcterms:created>
  <dcterms:modified xsi:type="dcterms:W3CDTF">2026-10-05T13:07:44Z</dcterms:modified>
</cp:coreProperties>
</file>